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9" r:id="rId3"/>
    <p:sldId id="257" r:id="rId4"/>
    <p:sldId id="258" r:id="rId5"/>
    <p:sldId id="268" r:id="rId6"/>
    <p:sldId id="262" r:id="rId7"/>
    <p:sldId id="267" r:id="rId8"/>
    <p:sldId id="266" r:id="rId9"/>
    <p:sldId id="263" r:id="rId10"/>
    <p:sldId id="264" r:id="rId11"/>
    <p:sldId id="265" r:id="rId12"/>
    <p:sldId id="271" r:id="rId13"/>
    <p:sldId id="272" r:id="rId14"/>
    <p:sldId id="269" r:id="rId15"/>
    <p:sldId id="26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8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3F5922-8FE8-42FD-A8C1-0643B0C54C68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91EC6-EA0B-4D87-8D3F-190E73A9DAEF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29185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F5922-8FE8-42FD-A8C1-0643B0C54C68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91EC6-EA0B-4D87-8D3F-190E73A9DA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927124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F5922-8FE8-42FD-A8C1-0643B0C54C68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91EC6-EA0B-4D87-8D3F-190E73A9DAEF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29329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F5922-8FE8-42FD-A8C1-0643B0C54C68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91EC6-EA0B-4D87-8D3F-190E73A9DA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430142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F5922-8FE8-42FD-A8C1-0643B0C54C68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91EC6-EA0B-4D87-8D3F-190E73A9DAEF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87327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F5922-8FE8-42FD-A8C1-0643B0C54C68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91EC6-EA0B-4D87-8D3F-190E73A9DA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2246501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F5922-8FE8-42FD-A8C1-0643B0C54C68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91EC6-EA0B-4D87-8D3F-190E73A9DA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712846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F5922-8FE8-42FD-A8C1-0643B0C54C68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91EC6-EA0B-4D87-8D3F-190E73A9DA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65904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F5922-8FE8-42FD-A8C1-0643B0C54C68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91EC6-EA0B-4D87-8D3F-190E73A9DA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71444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F5922-8FE8-42FD-A8C1-0643B0C54C68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91EC6-EA0B-4D87-8D3F-190E73A9DA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22879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F5922-8FE8-42FD-A8C1-0643B0C54C68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91EC6-EA0B-4D87-8D3F-190E73A9DAEF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1845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35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A3F5922-8FE8-42FD-A8C1-0643B0C54C68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491EC6-EA0B-4D87-8D3F-190E73A9DAEF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308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37B882-23A9-4AF8-9ED3-C9E11C2B2B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 проектная работа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768B657-E0C3-427E-8988-CE87AEEE37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800" dirty="0"/>
              <a:t>Приложение для аптек</a:t>
            </a:r>
          </a:p>
          <a:p>
            <a:pPr algn="ctr"/>
            <a:r>
              <a:rPr lang="ru-RU" sz="2800" dirty="0"/>
              <a:t>«</a:t>
            </a:r>
            <a:r>
              <a:rPr lang="ru-RU" sz="2800" dirty="0" err="1"/>
              <a:t>Дарыухана</a:t>
            </a:r>
            <a:r>
              <a:rPr lang="ru-RU" sz="2800" dirty="0"/>
              <a:t>»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96D3E1-5721-46F8-87C0-07DA5FBB0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45"/>
          <a:stretch/>
        </p:blipFill>
        <p:spPr bwMode="auto">
          <a:xfrm>
            <a:off x="0" y="0"/>
            <a:ext cx="12192000" cy="458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19835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EEF289-694A-4279-8D3F-AEE2FAF5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Роли в разработке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125125-E7DA-45C1-828C-D95E7AB47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847253" cy="40233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Специалист по сопровождению и продаже продукта, системный интегратор – </a:t>
            </a:r>
            <a:r>
              <a:rPr lang="ru-RU" sz="3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Минебаев</a:t>
            </a:r>
            <a:r>
              <a:rPr lang="ru-RU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Артур.</a:t>
            </a:r>
          </a:p>
          <a:p>
            <a:pPr marL="0" indent="0">
              <a:buNone/>
            </a:pPr>
            <a:r>
              <a:rPr lang="ru-RU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Специалист по сопровождению и продаже продукта, системный интегратор – человек, чья задача заключается в решении экономических проблем проекта, постоянная связь с заказчиком и передачи от него правок для сотрудников, торг с заказчиком, продвижение нашего продукта в определенной отрасли (медицинская деятельность).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5E3B28-B584-4C48-909C-F0EE671B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476" y="1898276"/>
            <a:ext cx="3198359" cy="437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0635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EEF289-694A-4279-8D3F-AEE2FAF5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Роли в разработке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125125-E7DA-45C1-828C-D95E7AB47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847253" cy="4023360"/>
          </a:xfrm>
        </p:spPr>
        <p:txBody>
          <a:bodyPr>
            <a:normAutofit/>
          </a:bodyPr>
          <a:lstStyle/>
          <a:p>
            <a:r>
              <a:rPr lang="ru-RU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Тестировщик приложения – </a:t>
            </a:r>
            <a:r>
              <a:rPr lang="ru-RU" sz="3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Попёнова</a:t>
            </a:r>
            <a:r>
              <a:rPr lang="ru-RU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Виктория.</a:t>
            </a:r>
          </a:p>
          <a:p>
            <a:r>
              <a:rPr lang="ru-RU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Задачей этого человека является тест нашего приложения на разных этапах разработки для выявления ошибок и последующего их исправления. Так же он может подсказывать сотрудникам из коллектива, как будет лучше с точки зрения потребителя.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ECA538-F739-47F0-9724-D7654749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763" y="2507530"/>
            <a:ext cx="3415645" cy="323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7342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A7E18-F045-47B4-AE29-503DE851B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Макет приложения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0006C7-3D70-4AE4-AB1C-E67009567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8009" y="2014220"/>
            <a:ext cx="7233920" cy="4069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A5F7A9-11FB-4C17-9A64-C71E3E85EFE7}"/>
              </a:ext>
            </a:extLst>
          </p:cNvPr>
          <p:cNvSpPr txBox="1"/>
          <p:nvPr/>
        </p:nvSpPr>
        <p:spPr>
          <a:xfrm>
            <a:off x="710071" y="3622400"/>
            <a:ext cx="284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Запуск приложения:</a:t>
            </a:r>
          </a:p>
        </p:txBody>
      </p:sp>
    </p:spTree>
    <p:extLst>
      <p:ext uri="{BB962C8B-B14F-4D97-AF65-F5344CB8AC3E}">
        <p14:creationId xmlns:p14="http://schemas.microsoft.com/office/powerpoint/2010/main" val="88474427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A7E18-F045-47B4-AE29-503DE851B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Макет приложения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32F931-9AD5-4FDD-9202-711A034B7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60" y="2174240"/>
            <a:ext cx="6972018" cy="3921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7BB29D-E346-4AE8-B809-51F236F1DF0C}"/>
              </a:ext>
            </a:extLst>
          </p:cNvPr>
          <p:cNvSpPr txBox="1"/>
          <p:nvPr/>
        </p:nvSpPr>
        <p:spPr>
          <a:xfrm>
            <a:off x="841022" y="3592175"/>
            <a:ext cx="2875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После авторизации:</a:t>
            </a:r>
          </a:p>
        </p:txBody>
      </p:sp>
    </p:spTree>
    <p:extLst>
      <p:ext uri="{BB962C8B-B14F-4D97-AF65-F5344CB8AC3E}">
        <p14:creationId xmlns:p14="http://schemas.microsoft.com/office/powerpoint/2010/main" val="415116874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45AC2-682E-4925-ACB2-3A04E8A4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Разделение з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DD6DA3-7FB7-46BB-BE01-5F37949C7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3190240"/>
          </a:xfrm>
        </p:spPr>
        <p:txBody>
          <a:bodyPr>
            <a:noAutofit/>
          </a:bodyPr>
          <a:lstStyle/>
          <a:p>
            <a:r>
              <a:rPr lang="ru-RU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Руководитель проекта – 80 тыс. р.</a:t>
            </a:r>
          </a:p>
          <a:p>
            <a:r>
              <a:rPr lang="ru-RU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Разработчики приложения – 75 тыс. р.</a:t>
            </a:r>
          </a:p>
          <a:p>
            <a:r>
              <a:rPr lang="ru-RU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Специалист по сопровождение и продаже продукта, сетевой интегратор – 70 тыс. р.</a:t>
            </a:r>
          </a:p>
          <a:p>
            <a:r>
              <a:rPr lang="ru-RU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Администратор баз данных – 50 тыс. р.</a:t>
            </a:r>
          </a:p>
          <a:p>
            <a:r>
              <a:rPr lang="ru-RU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Системный и сетевой администратор – 45 тыс. р.</a:t>
            </a:r>
          </a:p>
          <a:p>
            <a:r>
              <a:rPr lang="ru-RU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Тестировщик приложения – 30 тыс. р.</a:t>
            </a:r>
          </a:p>
          <a:p>
            <a:pPr marL="0" indent="0">
              <a:buNone/>
            </a:pPr>
            <a:r>
              <a:rPr lang="ru-RU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Заработные платы могут меняться в течение проекта по причине изменения бюджета проекта.</a:t>
            </a:r>
          </a:p>
        </p:txBody>
      </p:sp>
    </p:spTree>
    <p:extLst>
      <p:ext uri="{BB962C8B-B14F-4D97-AF65-F5344CB8AC3E}">
        <p14:creationId xmlns:p14="http://schemas.microsoft.com/office/powerpoint/2010/main" val="200198606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71653-19F3-49D6-B68F-592E732AA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Потенциальные пользователи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1DF462-2EE6-4AA3-804B-3B735E983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Потенциальными пользователями будут являться работники и сотрудники филиалов аптек по всей стране. Интеграция приложения будет осуществляться в течение краткого времени, после оставления заявки администрацией филиалов. </a:t>
            </a:r>
          </a:p>
        </p:txBody>
      </p:sp>
    </p:spTree>
    <p:extLst>
      <p:ext uri="{BB962C8B-B14F-4D97-AF65-F5344CB8AC3E}">
        <p14:creationId xmlns:p14="http://schemas.microsoft.com/office/powerpoint/2010/main" val="307816444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061A0-D137-4CB7-9765-73AC3DF7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Цена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210BD4-C601-48CE-89EA-71CBBE103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ru-RU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ru-RU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Цена проекта должна окупать затраты на сотрудников проекта + различные тех. проблемы. Цена проекта должна составлять не менее 1 млн. р.</a:t>
            </a:r>
          </a:p>
        </p:txBody>
      </p:sp>
    </p:spTree>
    <p:extLst>
      <p:ext uri="{BB962C8B-B14F-4D97-AF65-F5344CB8AC3E}">
        <p14:creationId xmlns:p14="http://schemas.microsoft.com/office/powerpoint/2010/main" val="222262838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5A193B-C930-4E82-BCC5-C2B42C878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Требования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9DFAB9-9167-44E0-8D02-B16BD0424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Приложение должно быть интуитивно понятным, не вызывающее сложностей в использовании. Приложение должно быть написано в течение двух недель. Оно будет разработано коллективом 21ИС-1 (иерархическая модель).</a:t>
            </a:r>
          </a:p>
        </p:txBody>
      </p:sp>
    </p:spTree>
    <p:extLst>
      <p:ext uri="{BB962C8B-B14F-4D97-AF65-F5344CB8AC3E}">
        <p14:creationId xmlns:p14="http://schemas.microsoft.com/office/powerpoint/2010/main" val="426854983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BBEF1F-AA2B-464D-A86A-892429353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Функционал программы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7E1097-0D6F-47FF-A859-5CB99A508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Наша программа представляет из себя приложение с подключенной базой данных, с помощью которой сотрудники аптеки смогут просматривать каталог лекарств и т.п., узнавать их цену и пробивать для клиентов. Так же эта программа может использоваться не только для аптечных киосков, но и в общем для медицинской отрасли.</a:t>
            </a:r>
          </a:p>
        </p:txBody>
      </p:sp>
    </p:spTree>
    <p:extLst>
      <p:ext uri="{BB962C8B-B14F-4D97-AF65-F5344CB8AC3E}">
        <p14:creationId xmlns:p14="http://schemas.microsoft.com/office/powerpoint/2010/main" val="76130928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81281A-C90F-43A5-833E-35FDF011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Стилистика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F9A7ED-665D-4356-8BED-FE40F8A4A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Удобство – одно из наших преимуществ. Специально для новых пользователей будет создан файл с инструкцией по использованию. Стиль приложения будет минималистичным и простым, чтобы не подрывать здоровье работников за долгим сиденьем за стулом.</a:t>
            </a:r>
          </a:p>
        </p:txBody>
      </p:sp>
    </p:spTree>
    <p:extLst>
      <p:ext uri="{BB962C8B-B14F-4D97-AF65-F5344CB8AC3E}">
        <p14:creationId xmlns:p14="http://schemas.microsoft.com/office/powerpoint/2010/main" val="399505958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FE2C0F-98F9-4CCB-AB04-FC2094CF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Краткое описание пользования программой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A639D9-14F7-4C2D-A003-ABCB3757A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ru-RU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Приложение представляет из себя базу данных, где пользователи смогут удобно искать определенные вещи всего в пару кликов. После запуска приложения, пользователю нужно будет ввести свой логин и пароль, который ранее был добавлен нашим администратором в базу данных по просьбе руководителя аптеки. После успешного входа, пользователь, вписывая название продукта, сможет добавить его в «корзину», узнав цену, и, к примеру, пробить его для клиента, пришедшего в аптечный киоск.</a:t>
            </a:r>
          </a:p>
        </p:txBody>
      </p:sp>
    </p:spTree>
    <p:extLst>
      <p:ext uri="{BB962C8B-B14F-4D97-AF65-F5344CB8AC3E}">
        <p14:creationId xmlns:p14="http://schemas.microsoft.com/office/powerpoint/2010/main" val="49146739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EEF289-694A-4279-8D3F-AEE2FAF5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Роли в разработке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125125-E7DA-45C1-828C-D95E7AB47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6715278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Руководитель проекта – Ибрагимов Альберт.</a:t>
            </a:r>
          </a:p>
          <a:p>
            <a:pPr marL="0" indent="0">
              <a:buNone/>
            </a:pP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Руководитель проекта занимается устранением проблем в коллективе, их сплоченностью, правильными указаниями и поддержкой в трудные минуты. Так же руководитель занимается решением проблем во время разработки проекта (обеспечение коллектива аппаратурой, пропитанием и т.д.)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0DB9D2-C1FC-427F-9975-D17B4F340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945" y="1920921"/>
            <a:ext cx="3291329" cy="438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8973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EEF289-694A-4279-8D3F-AEE2FAF5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Роли в разработке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125125-E7DA-45C1-828C-D95E7AB47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6498462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Разработчики приложения – </a:t>
            </a:r>
            <a:r>
              <a:rPr lang="ru-RU" sz="3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Бикмаметова</a:t>
            </a:r>
            <a:r>
              <a:rPr lang="ru-RU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Ксения (программист), Аюпов Тимур (специалист по инженерии и программировании).</a:t>
            </a:r>
          </a:p>
          <a:p>
            <a:pPr marL="0" indent="0">
              <a:buNone/>
            </a:pPr>
            <a:r>
              <a:rPr lang="ru-RU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Разработчики приложения занимаются основной задачей – кодом самого приложения, его анализа и исправление ошибок при тестировании.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F4BB27-14B3-4175-8592-8497CB0DA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019" y="1792466"/>
            <a:ext cx="2235527" cy="29807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5A0BBD-4B48-40F4-8961-98EA592B5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974" y="3579477"/>
            <a:ext cx="1573737" cy="279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2384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EEF289-694A-4279-8D3F-AEE2FAF5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Роли в разработке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125125-E7DA-45C1-828C-D95E7AB47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6762412" cy="4023360"/>
          </a:xfrm>
        </p:spPr>
        <p:txBody>
          <a:bodyPr>
            <a:normAutofit/>
          </a:bodyPr>
          <a:lstStyle/>
          <a:p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Администратор баз данных – </a:t>
            </a:r>
            <a:r>
              <a:rPr lang="ru-RU" sz="2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Габбасов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Аслан.</a:t>
            </a:r>
          </a:p>
          <a:p>
            <a:r>
              <a:rPr lang="ru-RU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Он должен заниматься администрированием базы данных, добавления новых данных, их редактирования и последующей автоматизации для удобства пользования сотрудниками, а так же нормализацией БД, заполнением изначальных данных.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7A3153-762C-4DCD-99BF-7427A345A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066" y="2084832"/>
            <a:ext cx="3107311" cy="414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578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EEF289-694A-4279-8D3F-AEE2FAF5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Роли в разработке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125125-E7DA-45C1-828C-D95E7AB47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752985" cy="4023360"/>
          </a:xfrm>
        </p:spPr>
        <p:txBody>
          <a:bodyPr>
            <a:normAutofit lnSpcReduction="10000"/>
          </a:bodyPr>
          <a:lstStyle/>
          <a:p>
            <a:r>
              <a:rPr lang="ru-RU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Системный и сетевой администратор – Кудрявцев Дмитрий.</a:t>
            </a:r>
          </a:p>
          <a:p>
            <a:r>
              <a:rPr lang="ru-RU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Системный и сетевой администратор по вызову руководителя или сотрудников проекта устраняет проблемы с аппаратурой, сетевым подключением, проблем с приложениями для разработки приложения и в общем поддержания всей техники в офисе в приемлемом виде.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E566E5-2E46-41D0-AFB2-AFB9FDA6B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189" y="2084832"/>
            <a:ext cx="301752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52262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нтеграл">
  <a:themeElements>
    <a:clrScheme name="Интеграл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Интеграл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Интеграл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100</TotalTime>
  <Words>651</Words>
  <Application>Microsoft Office PowerPoint</Application>
  <PresentationFormat>Широкоэкранный</PresentationFormat>
  <Paragraphs>54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Calibri</vt:lpstr>
      <vt:lpstr>Tw Cen MT</vt:lpstr>
      <vt:lpstr>Tw Cen MT Condensed</vt:lpstr>
      <vt:lpstr>Wingdings 3</vt:lpstr>
      <vt:lpstr>Интеграл</vt:lpstr>
      <vt:lpstr> проектная работа</vt:lpstr>
      <vt:lpstr>Требования проекта</vt:lpstr>
      <vt:lpstr>Функционал программы</vt:lpstr>
      <vt:lpstr>Стилистика приложения</vt:lpstr>
      <vt:lpstr>Краткое описание пользования программой</vt:lpstr>
      <vt:lpstr>Роли в разработке проекта</vt:lpstr>
      <vt:lpstr>Роли в разработке проекта</vt:lpstr>
      <vt:lpstr>Роли в разработке проекта</vt:lpstr>
      <vt:lpstr>Роли в разработке проекта</vt:lpstr>
      <vt:lpstr>Роли в разработке проекта</vt:lpstr>
      <vt:lpstr>Роли в разработке проекта</vt:lpstr>
      <vt:lpstr>Макет приложения</vt:lpstr>
      <vt:lpstr>Макет приложения</vt:lpstr>
      <vt:lpstr>Разделение з/п</vt:lpstr>
      <vt:lpstr>Потенциальные пользователи</vt:lpstr>
      <vt:lpstr>Цена проекта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Индивидуальная проектная работа</dc:title>
  <dc:creator>пью пиво</dc:creator>
  <cp:lastModifiedBy>пью пиво</cp:lastModifiedBy>
  <cp:revision>10</cp:revision>
  <dcterms:created xsi:type="dcterms:W3CDTF">2023-01-25T08:11:59Z</dcterms:created>
  <dcterms:modified xsi:type="dcterms:W3CDTF">2023-01-25T09:52:03Z</dcterms:modified>
</cp:coreProperties>
</file>